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1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2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5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9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16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7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78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6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0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3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6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7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2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3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380F1-5BD5-4C5E-A059-15B7C9A32A6D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A53B07-5FDC-46B6-9C6F-AFBAF1A3A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3158836"/>
          </a:xfrm>
        </p:spPr>
        <p:txBody>
          <a:bodyPr>
            <a:noAutofit/>
          </a:bodyPr>
          <a:lstStyle/>
          <a:p>
            <a:pPr algn="r"/>
            <a:r>
              <a:rPr lang="ru-RU" sz="4800" dirty="0"/>
              <a:t>КАК РАСПОЗНАТЬ </a:t>
            </a:r>
            <a:r>
              <a:rPr lang="ru-RU" sz="4800" dirty="0" smtClean="0"/>
              <a:t>РЕБЕНКА НАРКОМАНА</a:t>
            </a:r>
            <a:r>
              <a:rPr lang="ru-RU" sz="4800" dirty="0"/>
              <a:t>: </a:t>
            </a:r>
            <a:r>
              <a:rPr lang="ru-RU" sz="4800" dirty="0" smtClean="0"/>
              <a:t>ПРИЗНАКИ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УПОТРЕБЛЕНИЯ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/>
              <a:t>НАРКОТИКОВ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939636"/>
            <a:ext cx="5321268" cy="44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03" y="341800"/>
            <a:ext cx="8769716" cy="61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/>
              <a:t>ЧТО ДОЛЖНЫ ДЕЛАТЬ РОДИТЕЛИ?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2" y="1655617"/>
            <a:ext cx="6646740" cy="4888345"/>
          </a:xfrm>
        </p:spPr>
      </p:pic>
    </p:spTree>
    <p:extLst>
      <p:ext uri="{BB962C8B-B14F-4D97-AF65-F5344CB8AC3E}">
        <p14:creationId xmlns:p14="http://schemas.microsoft.com/office/powerpoint/2010/main" val="13363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3" y="0"/>
            <a:ext cx="10903527" cy="5430982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565656"/>
                </a:solidFill>
                <a:latin typeface="Tinos"/>
              </a:rPr>
              <a:t>Напрямую спросить, употреблял ли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ребенок что-то запрещенное. Обычно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дети либо отвечают утвердительно,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либо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начинают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прятать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глаза или,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наоборот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, открыто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и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громко кричать,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«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как могли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такое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подумать». </a:t>
            </a:r>
            <a:r>
              <a:rPr lang="ru-RU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dirty="0" smtClean="0">
                <a:solidFill>
                  <a:srgbClr val="565656"/>
                </a:solidFill>
                <a:latin typeface="Tino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951018"/>
            <a:ext cx="10018713" cy="152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83" y="1513609"/>
            <a:ext cx="6353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3200400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565656"/>
                </a:solidFill>
                <a:latin typeface="Tinos"/>
              </a:rPr>
              <a:t>Если утвердительного ответа сразу не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получено, либо ребенок сразу признался, </a:t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то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нужно «включить» диктатора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и вести его </a:t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к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наркологу.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7" y="2306780"/>
            <a:ext cx="6347258" cy="4231505"/>
          </a:xfrm>
        </p:spPr>
      </p:pic>
    </p:spTree>
    <p:extLst>
      <p:ext uri="{BB962C8B-B14F-4D97-AF65-F5344CB8AC3E}">
        <p14:creationId xmlns:p14="http://schemas.microsoft.com/office/powerpoint/2010/main" val="16367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596" y="290946"/>
            <a:ext cx="10018713" cy="3158836"/>
          </a:xfrm>
        </p:spPr>
        <p:txBody>
          <a:bodyPr>
            <a:normAutofit fontScale="90000"/>
          </a:bodyPr>
          <a:lstStyle/>
          <a:p>
            <a:pPr algn="r" fontAlgn="base"/>
            <a:r>
              <a:rPr lang="ru-RU" sz="3200" dirty="0">
                <a:solidFill>
                  <a:srgbClr val="565656"/>
                </a:solidFill>
                <a:latin typeface="inherit"/>
              </a:rPr>
              <a:t>Необходимо сменить окружение ребенка,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inherit"/>
              </a:rPr>
            </a:b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вплоть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до смены школы,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inherit"/>
              </a:rPr>
            </a:b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переезда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в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другой</a:t>
            </a:r>
            <a:br>
              <a:rPr lang="ru-RU" sz="3200" dirty="0" smtClean="0">
                <a:solidFill>
                  <a:srgbClr val="565656"/>
                </a:solidFill>
                <a:latin typeface="inherit"/>
              </a:rPr>
            </a:b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район города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inherit"/>
              </a:rPr>
            </a:b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или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вообще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inherit"/>
              </a:rPr>
            </a:b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в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другой регион.</a:t>
            </a:r>
            <a:br>
              <a:rPr lang="ru-RU" sz="3200" dirty="0">
                <a:solidFill>
                  <a:srgbClr val="565656"/>
                </a:solidFill>
                <a:latin typeface="inherit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7" y="1620922"/>
            <a:ext cx="6525491" cy="4604387"/>
          </a:xfrm>
        </p:spPr>
      </p:pic>
    </p:spTree>
    <p:extLst>
      <p:ext uri="{BB962C8B-B14F-4D97-AF65-F5344CB8AC3E}">
        <p14:creationId xmlns:p14="http://schemas.microsoft.com/office/powerpoint/2010/main" val="26700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3962400"/>
          </a:xfrm>
        </p:spPr>
        <p:txBody>
          <a:bodyPr>
            <a:noAutofit/>
          </a:bodyPr>
          <a:lstStyle/>
          <a:p>
            <a:pPr algn="r" fontAlgn="base"/>
            <a:r>
              <a:rPr lang="ru-RU" sz="3200" dirty="0">
                <a:solidFill>
                  <a:srgbClr val="565656"/>
                </a:solidFill>
                <a:latin typeface="inherit"/>
              </a:rPr>
              <a:t>Обратите внимание на собственную семью – организовывайте семейные обеды, походы в кино, пикники, игры и так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далее. Сначала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ребенок, естественно, </a:t>
            </a:r>
            <a:r>
              <a:rPr lang="ru-RU" sz="3200" dirty="0" smtClean="0">
                <a:solidFill>
                  <a:srgbClr val="565656"/>
                </a:solidFill>
                <a:latin typeface="inherit"/>
              </a:rPr>
              <a:t>будет </a:t>
            </a:r>
            <a:r>
              <a:rPr lang="ru-RU" sz="3200" dirty="0">
                <a:solidFill>
                  <a:srgbClr val="565656"/>
                </a:solidFill>
                <a:latin typeface="inherit"/>
              </a:rPr>
              <a:t>активно сопротивляться и всячески демонстрировать свой протест. Не стоит реагировать на такое бунтарство – поверьте, ему требуется чувство семьи и любви.</a:t>
            </a:r>
            <a:br>
              <a:rPr lang="ru-RU" sz="3200" dirty="0">
                <a:solidFill>
                  <a:srgbClr val="565656"/>
                </a:solidFill>
                <a:latin typeface="inherit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83" y="3096491"/>
            <a:ext cx="4698045" cy="3124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14" y="3648508"/>
            <a:ext cx="4762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565656"/>
                </a:solidFill>
                <a:latin typeface="Tinos"/>
              </a:rPr>
              <a:t>Да, бороться с детской наркоманией очень трудно, но только решительные действия родителей и помощь специалистов смогут вернуть ребенка к нормальной, здоровой и полноценной жизни.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73" y="2004306"/>
            <a:ext cx="7964181" cy="4493475"/>
          </a:xfrm>
        </p:spPr>
      </p:pic>
    </p:spTree>
    <p:extLst>
      <p:ext uri="{BB962C8B-B14F-4D97-AF65-F5344CB8AC3E}">
        <p14:creationId xmlns:p14="http://schemas.microsoft.com/office/powerpoint/2010/main" val="32891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966" y="214746"/>
            <a:ext cx="10018713" cy="1752599"/>
          </a:xfrm>
        </p:spPr>
        <p:txBody>
          <a:bodyPr/>
          <a:lstStyle/>
          <a:p>
            <a:r>
              <a:rPr lang="ru-RU" dirty="0"/>
              <a:t>ПОЧЕМУ ДЕТИ СТАНОВЯТСЯ НАРКОМАНАМИ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40" y="1967345"/>
            <a:ext cx="6442364" cy="4595553"/>
          </a:xfrm>
        </p:spPr>
      </p:pic>
    </p:spTree>
    <p:extLst>
      <p:ext uri="{BB962C8B-B14F-4D97-AF65-F5344CB8AC3E}">
        <p14:creationId xmlns:p14="http://schemas.microsoft.com/office/powerpoint/2010/main" val="4303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33" y="0"/>
            <a:ext cx="10018713" cy="2189017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rgbClr val="565656"/>
                </a:solidFill>
                <a:latin typeface="Tinos"/>
              </a:rPr>
              <a:t>Плохая обстановка дома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. Недостаток финансов, вечные проблемы, связанные с выживанием на фоне низкой зарплаты, ссоры между родителями – все это может подтолкнуть ребенка к наркомании. 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2189017"/>
            <a:ext cx="3511478" cy="35114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07" y="2327564"/>
            <a:ext cx="6813664" cy="425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639" y="193962"/>
            <a:ext cx="10018713" cy="5250873"/>
          </a:xfrm>
        </p:spPr>
        <p:txBody>
          <a:bodyPr>
            <a:noAutofit/>
          </a:bodyPr>
          <a:lstStyle/>
          <a:p>
            <a:pPr algn="r"/>
            <a:r>
              <a:rPr lang="ru-RU" sz="3200" u="sng" dirty="0">
                <a:solidFill>
                  <a:srgbClr val="565656"/>
                </a:solidFill>
                <a:latin typeface="Tinos"/>
              </a:rPr>
              <a:t>Постоянный контроль со стороны родителей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. Что поел, как прочитал, куда ушел, когда придет, сколько уроков, кто друзья –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такой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постоянный контроль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не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дает ребенку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ощущение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любви,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он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понимает,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что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родители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просто 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выполняют свои </a:t>
            </a:r>
            <a:r>
              <a:rPr lang="ru-RU" sz="3200" dirty="0" smtClean="0">
                <a:solidFill>
                  <a:srgbClr val="565656"/>
                </a:solidFill>
                <a:latin typeface="Tinos"/>
              </a:rPr>
              <a:t/>
            </a:r>
            <a:br>
              <a:rPr lang="ru-RU" sz="3200" dirty="0" smtClean="0">
                <a:solidFill>
                  <a:srgbClr val="565656"/>
                </a:solidFill>
                <a:latin typeface="Tinos"/>
              </a:rPr>
            </a:br>
            <a:r>
              <a:rPr lang="ru-RU" sz="3200" dirty="0" smtClean="0">
                <a:solidFill>
                  <a:srgbClr val="565656"/>
                </a:solidFill>
                <a:latin typeface="Tinos"/>
              </a:rPr>
              <a:t>обязанности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639" y="2522722"/>
            <a:ext cx="5257292" cy="3947351"/>
          </a:xfrm>
        </p:spPr>
      </p:pic>
    </p:spTree>
    <p:extLst>
      <p:ext uri="{BB962C8B-B14F-4D97-AF65-F5344CB8AC3E}">
        <p14:creationId xmlns:p14="http://schemas.microsoft.com/office/powerpoint/2010/main" val="9841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220" y="145473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565656"/>
                </a:solidFill>
                <a:latin typeface="Tinos"/>
              </a:rPr>
              <a:t>Диктаторский режим</a:t>
            </a:r>
            <a:r>
              <a:rPr lang="ru-RU" sz="3600" dirty="0">
                <a:solidFill>
                  <a:srgbClr val="565656"/>
                </a:solidFill>
                <a:latin typeface="Tinos"/>
              </a:rPr>
              <a:t>. Мама и папа привыкли командовать ребенком, требуют от него полного подчинения – «ни шага в сторону».</a:t>
            </a:r>
            <a:r>
              <a:rPr lang="ru-RU" dirty="0">
                <a:solidFill>
                  <a:srgbClr val="565656"/>
                </a:solidFill>
                <a:latin typeface="Tinos"/>
              </a:rPr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898072"/>
            <a:ext cx="4194717" cy="3215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574" y="2632364"/>
            <a:ext cx="5753493" cy="38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565656"/>
                </a:solidFill>
                <a:latin typeface="Tinos"/>
              </a:rPr>
              <a:t>Пресыщенность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. Ребенку ни в чем не отказывают – он получает все, что пожелает, часто родители предугадывают его желания.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1752599"/>
            <a:ext cx="7162800" cy="4845424"/>
          </a:xfrm>
        </p:spPr>
      </p:pic>
    </p:spTree>
    <p:extLst>
      <p:ext uri="{BB962C8B-B14F-4D97-AF65-F5344CB8AC3E}">
        <p14:creationId xmlns:p14="http://schemas.microsoft.com/office/powerpoint/2010/main" val="1030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rgbClr val="565656"/>
                </a:solidFill>
                <a:latin typeface="Tinos"/>
              </a:rPr>
              <a:t>Неуверенность в себе</a:t>
            </a:r>
            <a:r>
              <a:rPr lang="ru-RU" sz="3200" dirty="0">
                <a:solidFill>
                  <a:srgbClr val="565656"/>
                </a:solidFill>
                <a:latin typeface="Tinos"/>
              </a:rPr>
              <a:t>. Дети чувствуют себя чужими в классе, в компании, они сомневаются в собственной привлекательности и «крутости».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1752599"/>
            <a:ext cx="4993519" cy="39448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6" y="2282397"/>
            <a:ext cx="5613400" cy="42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365" y="131618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dirty="0"/>
              <a:t>ПРИЗНАКИ НАРКОТИЧЕСКОГО ОПЬЯНЕНИЯ У ПОДРОСТКОВ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44439"/>
            <a:ext cx="7079673" cy="4424796"/>
          </a:xfrm>
        </p:spPr>
      </p:pic>
    </p:spTree>
    <p:extLst>
      <p:ext uri="{BB962C8B-B14F-4D97-AF65-F5344CB8AC3E}">
        <p14:creationId xmlns:p14="http://schemas.microsoft.com/office/powerpoint/2010/main" val="1344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7" y="408707"/>
            <a:ext cx="8825346" cy="6177911"/>
          </a:xfrm>
        </p:spPr>
      </p:pic>
    </p:spTree>
    <p:extLst>
      <p:ext uri="{BB962C8B-B14F-4D97-AF65-F5344CB8AC3E}">
        <p14:creationId xmlns:p14="http://schemas.microsoft.com/office/powerpoint/2010/main" val="34318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36</TotalTime>
  <Words>252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Corbel</vt:lpstr>
      <vt:lpstr>inherit</vt:lpstr>
      <vt:lpstr>Tinos</vt:lpstr>
      <vt:lpstr>Параллакс</vt:lpstr>
      <vt:lpstr>КАК РАСПОЗНАТЬ РЕБЕНКА НАРКОМАНА: ПРИЗНАКИ  УПОТРЕБЛЕНИЯ  НАРКОТИКОВ</vt:lpstr>
      <vt:lpstr>ПОЧЕМУ ДЕТИ СТАНОВЯТСЯ НАРКОМАНАМИ</vt:lpstr>
      <vt:lpstr>Плохая обстановка дома. Недостаток финансов, вечные проблемы, связанные с выживанием на фоне низкой зарплаты, ссоры между родителями – все это может подтолкнуть ребенка к наркомании. </vt:lpstr>
      <vt:lpstr>Постоянный контроль со стороны родителей. Что поел, как прочитал, куда ушел, когда придет, сколько уроков, кто друзья –  такой постоянный контроль  не дает ребенку  ощущение любви,  он понимает,  что родители  просто выполняют свои  обязанности.</vt:lpstr>
      <vt:lpstr>Диктаторский режим. Мама и папа привыкли командовать ребенком, требуют от него полного подчинения – «ни шага в сторону». </vt:lpstr>
      <vt:lpstr>Пресыщенность. Ребенку ни в чем не отказывают – он получает все, что пожелает, часто родители предугадывают его желания.</vt:lpstr>
      <vt:lpstr>Неуверенность в себе. Дети чувствуют себя чужими в классе, в компании, они сомневаются в собственной привлекательности и «крутости».</vt:lpstr>
      <vt:lpstr>ПРИЗНАКИ НАРКОТИЧЕСКОГО ОПЬЯНЕНИЯ У ПОДРОСТКОВ</vt:lpstr>
      <vt:lpstr>Презентация PowerPoint</vt:lpstr>
      <vt:lpstr>Презентация PowerPoint</vt:lpstr>
      <vt:lpstr>ЧТО ДОЛЖНЫ ДЕЛАТЬ РОДИТЕЛИ?</vt:lpstr>
      <vt:lpstr>Напрямую спросить, употреблял ли ребенок что-то запрещенное. Обычно дети либо отвечают утвердительно,  либо начинают  прятать глаза или,  наоборот, открыто  и громко кричать,  «как могли  такое подумать».  </vt:lpstr>
      <vt:lpstr>Если утвердительного ответа сразу не получено, либо ребенок сразу признался,  то нужно «включить» диктатора  и вести его  к наркологу.</vt:lpstr>
      <vt:lpstr>Необходимо сменить окружение ребенка,  вплоть до смены школы,  переезда в другой  район города  или вообще  в другой регион. </vt:lpstr>
      <vt:lpstr>Обратите внимание на собственную семью – организовывайте семейные обеды, походы в кино, пикники, игры и так далее. Сначала ребенок, естественно, будет активно сопротивляться и всячески демонстрировать свой протест. Не стоит реагировать на такое бунтарство – поверьте, ему требуется чувство семьи и любви. </vt:lpstr>
      <vt:lpstr>Да, бороться с детской наркоманией очень трудно, но только решительные действия родителей и помощь специалистов смогут вернуть ребенка к нормальной, здоровой и полноценной жизни.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РАСПОЗНАТЬ РЕБЕНКА НАРКОМАНА:  ПРИЗНАКИ  УПОТРЕБЛЕНИЯ НАРКОТИКОВ</dc:title>
  <dc:creator>Олеся Полторак</dc:creator>
  <cp:lastModifiedBy>Олеся Полторак</cp:lastModifiedBy>
  <cp:revision>6</cp:revision>
  <dcterms:created xsi:type="dcterms:W3CDTF">2016-10-31T04:59:27Z</dcterms:created>
  <dcterms:modified xsi:type="dcterms:W3CDTF">2016-10-31T07:25:19Z</dcterms:modified>
</cp:coreProperties>
</file>